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343" r:id="rId2"/>
    <p:sldId id="347" r:id="rId3"/>
    <p:sldId id="348" r:id="rId4"/>
  </p:sldIdLst>
  <p:sldSz cx="12192000" cy="6858000"/>
  <p:notesSz cx="6858000" cy="9144000"/>
  <p:custDataLst>
    <p:tags r:id="rId6"/>
  </p:custData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551" userDrawn="1">
          <p15:clr>
            <a:srgbClr val="A4A3A4"/>
          </p15:clr>
        </p15:guide>
        <p15:guide id="2" pos="7242" userDrawn="1">
          <p15:clr>
            <a:srgbClr val="A4A3A4"/>
          </p15:clr>
        </p15:guide>
        <p15:guide id="3" orient="horz" pos="572" userDrawn="1">
          <p15:clr>
            <a:srgbClr val="A4A3A4"/>
          </p15:clr>
        </p15:guide>
        <p15:guide id="4" pos="1050" userDrawn="1">
          <p15:clr>
            <a:srgbClr val="A4A3A4"/>
          </p15:clr>
        </p15:guide>
        <p15:guide id="5" pos="892" userDrawn="1">
          <p15:clr>
            <a:srgbClr val="A4A3A4"/>
          </p15:clr>
        </p15:guide>
        <p15:guide id="6" pos="1822" userDrawn="1">
          <p15:clr>
            <a:srgbClr val="A4A3A4"/>
          </p15:clr>
        </p15:guide>
        <p15:guide id="7" pos="4089" userDrawn="1">
          <p15:clr>
            <a:srgbClr val="A4A3A4"/>
          </p15:clr>
        </p15:guide>
        <p15:guide id="8" orient="horz" pos="935" userDrawn="1">
          <p15:clr>
            <a:srgbClr val="A4A3A4"/>
          </p15:clr>
        </p15:guide>
        <p15:guide id="9" orient="horz" pos="1548" userDrawn="1">
          <p15:clr>
            <a:srgbClr val="A4A3A4"/>
          </p15:clr>
        </p15:guide>
        <p15:guide id="10" orient="horz" pos="1865" userDrawn="1">
          <p15:clr>
            <a:srgbClr val="A4A3A4"/>
          </p15:clr>
        </p15:guide>
        <p15:guide id="11" orient="horz"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8FBDE8"/>
    <a:srgbClr val="F4F9FE"/>
    <a:srgbClr val="EEF6F1"/>
    <a:srgbClr val="E6E6E6"/>
    <a:srgbClr val="E7E9F6"/>
    <a:srgbClr val="2B2D31"/>
    <a:srgbClr val="8A8E96"/>
    <a:srgbClr val="D4D2D3"/>
    <a:srgbClr val="1C1C1C"/>
    <a:srgbClr val="CB12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18" autoAdjust="0"/>
    <p:restoredTop sz="88889" autoAdjust="0"/>
  </p:normalViewPr>
  <p:slideViewPr>
    <p:cSldViewPr snapToGrid="0">
      <p:cViewPr varScale="1">
        <p:scale>
          <a:sx n="64" d="100"/>
          <a:sy n="64" d="100"/>
        </p:scale>
        <p:origin x="816" y="48"/>
      </p:cViewPr>
      <p:guideLst>
        <p:guide pos="551"/>
        <p:guide pos="7242"/>
        <p:guide orient="horz" pos="572"/>
        <p:guide pos="1050"/>
        <p:guide pos="892"/>
        <p:guide pos="1822"/>
        <p:guide pos="4089"/>
        <p:guide orient="horz" pos="935"/>
        <p:guide orient="horz" pos="1548"/>
        <p:guide orient="horz" pos="1865"/>
        <p:guide orient="horz" pos="2160"/>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gs" Target="tags/tag1.xml"/><Relationship Id="rId5" Type="http://schemas.openxmlformats.org/officeDocument/2006/relationships/notesMaster" Target="notesMasters/notesMaster1.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4A716A-96FF-444E-85A3-889DB32D1FBA}" type="datetimeFigureOut">
              <a:rPr lang="ru-RU" smtClean="0"/>
              <a:t>16.09.2024</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E4AF92-FB35-FC4B-A1DD-7C909C20A5EE}" type="slidenum">
              <a:rPr lang="ru-RU" smtClean="0"/>
              <a:t>‹#›</a:t>
            </a:fld>
            <a:endParaRPr lang="ru-RU"/>
          </a:p>
        </p:txBody>
      </p:sp>
    </p:spTree>
    <p:extLst>
      <p:ext uri="{BB962C8B-B14F-4D97-AF65-F5344CB8AC3E}">
        <p14:creationId xmlns:p14="http://schemas.microsoft.com/office/powerpoint/2010/main" val="393499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E4AF92-FB35-FC4B-A1DD-7C909C20A5EE}" type="slidenum">
              <a:rPr lang="ru-RU" smtClean="0"/>
              <a:t>1</a:t>
            </a:fld>
            <a:endParaRPr lang="ru-RU"/>
          </a:p>
        </p:txBody>
      </p:sp>
    </p:spTree>
    <p:extLst>
      <p:ext uri="{BB962C8B-B14F-4D97-AF65-F5344CB8AC3E}">
        <p14:creationId xmlns:p14="http://schemas.microsoft.com/office/powerpoint/2010/main" val="12657416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E4AF92-FB35-FC4B-A1DD-7C909C20A5EE}" type="slidenum">
              <a:rPr lang="ru-RU" smtClean="0"/>
              <a:t>2</a:t>
            </a:fld>
            <a:endParaRPr lang="ru-RU"/>
          </a:p>
        </p:txBody>
      </p:sp>
    </p:spTree>
    <p:extLst>
      <p:ext uri="{BB962C8B-B14F-4D97-AF65-F5344CB8AC3E}">
        <p14:creationId xmlns:p14="http://schemas.microsoft.com/office/powerpoint/2010/main" val="2576330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5E4AF92-FB35-FC4B-A1DD-7C909C20A5EE}" type="slidenum">
              <a:rPr lang="ru-RU" smtClean="0"/>
              <a:t>3</a:t>
            </a:fld>
            <a:endParaRPr lang="ru-RU"/>
          </a:p>
        </p:txBody>
      </p:sp>
    </p:spTree>
    <p:extLst>
      <p:ext uri="{BB962C8B-B14F-4D97-AF65-F5344CB8AC3E}">
        <p14:creationId xmlns:p14="http://schemas.microsoft.com/office/powerpoint/2010/main" val="788639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CCA1CEF-5393-49C8-E814-5D0182F62B3D}"/>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E7FBD13A-9645-6D44-4198-1257C7D5E8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7544E263-11EA-F401-7D23-FFF13CBD40E5}"/>
              </a:ext>
            </a:extLst>
          </p:cNvPr>
          <p:cNvSpPr>
            <a:spLocks noGrp="1"/>
          </p:cNvSpPr>
          <p:nvPr>
            <p:ph type="dt" sz="half" idx="10"/>
          </p:nvPr>
        </p:nvSpPr>
        <p:spPr/>
        <p:txBody>
          <a:bodyPr/>
          <a:lstStyle/>
          <a:p>
            <a:fld id="{4507D0C9-DCEA-F448-A25E-CBBFA477327C}" type="datetimeFigureOut">
              <a:rPr lang="ru-RU" smtClean="0"/>
              <a:t>16.09.2024</a:t>
            </a:fld>
            <a:endParaRPr lang="ru-RU"/>
          </a:p>
        </p:txBody>
      </p:sp>
      <p:sp>
        <p:nvSpPr>
          <p:cNvPr id="5" name="Нижний колонтитул 4">
            <a:extLst>
              <a:ext uri="{FF2B5EF4-FFF2-40B4-BE49-F238E27FC236}">
                <a16:creationId xmlns:a16="http://schemas.microsoft.com/office/drawing/2014/main" id="{93DBBA30-AC61-FD5F-A30A-8F7F55CCBBD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1EB8817-89CA-16BA-9C5C-02E9988E997D}"/>
              </a:ext>
            </a:extLst>
          </p:cNvPr>
          <p:cNvSpPr>
            <a:spLocks noGrp="1"/>
          </p:cNvSpPr>
          <p:nvPr>
            <p:ph type="sldNum" sz="quarter" idx="12"/>
          </p:nvPr>
        </p:nvSpPr>
        <p:spPr/>
        <p:txBody>
          <a:bodyPr/>
          <a:lstStyle/>
          <a:p>
            <a:fld id="{6C3D1286-2ED5-F249-91B4-A7CB34113F5A}" type="slidenum">
              <a:rPr lang="ru-RU" smtClean="0"/>
              <a:t>‹#›</a:t>
            </a:fld>
            <a:endParaRPr lang="ru-RU"/>
          </a:p>
        </p:txBody>
      </p:sp>
    </p:spTree>
    <p:extLst>
      <p:ext uri="{BB962C8B-B14F-4D97-AF65-F5344CB8AC3E}">
        <p14:creationId xmlns:p14="http://schemas.microsoft.com/office/powerpoint/2010/main" val="1708396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A77FD6E9-04CF-0ECF-F2D5-B97391F0FBF1}"/>
              </a:ext>
            </a:extLst>
          </p:cNvPr>
          <p:cNvSpPr>
            <a:spLocks noGrp="1"/>
          </p:cNvSpPr>
          <p:nvPr>
            <p:ph type="dt" sz="half" idx="10"/>
          </p:nvPr>
        </p:nvSpPr>
        <p:spPr/>
        <p:txBody>
          <a:bodyPr/>
          <a:lstStyle/>
          <a:p>
            <a:fld id="{4507D0C9-DCEA-F448-A25E-CBBFA477327C}" type="datetimeFigureOut">
              <a:rPr lang="ru-RU" smtClean="0"/>
              <a:t>16.09.2024</a:t>
            </a:fld>
            <a:endParaRPr lang="ru-RU"/>
          </a:p>
        </p:txBody>
      </p:sp>
      <p:sp>
        <p:nvSpPr>
          <p:cNvPr id="3" name="Нижний колонтитул 2">
            <a:extLst>
              <a:ext uri="{FF2B5EF4-FFF2-40B4-BE49-F238E27FC236}">
                <a16:creationId xmlns:a16="http://schemas.microsoft.com/office/drawing/2014/main" id="{18C9D09D-F826-F4A7-2448-ECE2E73AC97E}"/>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E9DEDE80-1EE4-26C3-70E6-CC44122BDCE5}"/>
              </a:ext>
            </a:extLst>
          </p:cNvPr>
          <p:cNvSpPr>
            <a:spLocks noGrp="1"/>
          </p:cNvSpPr>
          <p:nvPr>
            <p:ph type="sldNum" sz="quarter" idx="12"/>
          </p:nvPr>
        </p:nvSpPr>
        <p:spPr/>
        <p:txBody>
          <a:bodyPr/>
          <a:lstStyle/>
          <a:p>
            <a:fld id="{6C3D1286-2ED5-F249-91B4-A7CB34113F5A}" type="slidenum">
              <a:rPr lang="ru-RU" smtClean="0"/>
              <a:t>‹#›</a:t>
            </a:fld>
            <a:endParaRPr lang="ru-RU"/>
          </a:p>
        </p:txBody>
      </p:sp>
    </p:spTree>
    <p:extLst>
      <p:ext uri="{BB962C8B-B14F-4D97-AF65-F5344CB8AC3E}">
        <p14:creationId xmlns:p14="http://schemas.microsoft.com/office/powerpoint/2010/main" val="1040310425"/>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C758A0-C414-C012-F982-939A925791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1145D5D5-E5E4-75EB-3292-5A07B384D4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9662A78F-8DCC-D664-9E19-C3F8F63A9F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07D0C9-DCEA-F448-A25E-CBBFA477327C}" type="datetimeFigureOut">
              <a:rPr lang="ru-RU" smtClean="0"/>
              <a:t>16.09.2024</a:t>
            </a:fld>
            <a:endParaRPr lang="ru-RU"/>
          </a:p>
        </p:txBody>
      </p:sp>
      <p:sp>
        <p:nvSpPr>
          <p:cNvPr id="5" name="Нижний колонтитул 4">
            <a:extLst>
              <a:ext uri="{FF2B5EF4-FFF2-40B4-BE49-F238E27FC236}">
                <a16:creationId xmlns:a16="http://schemas.microsoft.com/office/drawing/2014/main" id="{B206A17C-F606-918A-E18B-C878895023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8B1D7577-B7D2-14C7-3915-B63A5EEEFA9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3D1286-2ED5-F249-91B4-A7CB34113F5A}" type="slidenum">
              <a:rPr lang="ru-RU" smtClean="0"/>
              <a:t>‹#›</a:t>
            </a:fld>
            <a:endParaRPr lang="ru-RU"/>
          </a:p>
        </p:txBody>
      </p:sp>
    </p:spTree>
    <p:extLst>
      <p:ext uri="{BB962C8B-B14F-4D97-AF65-F5344CB8AC3E}">
        <p14:creationId xmlns:p14="http://schemas.microsoft.com/office/powerpoint/2010/main" val="4184959976"/>
      </p:ext>
    </p:extLst>
  </p:cSld>
  <p:clrMap bg1="lt1" tx1="dk1" bg2="lt2" tx2="dk2" accent1="accent1" accent2="accent2" accent3="accent3" accent4="accent4" accent5="accent5" accent6="accent6" hlink="hlink" folHlink="folHlink"/>
  <p:sldLayoutIdLst>
    <p:sldLayoutId id="2147483649" r:id="rId1"/>
    <p:sldLayoutId id="2147483655" r:id="rId2"/>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video" Target="../media/media1.mp4"/><Relationship Id="rId7" Type="http://schemas.openxmlformats.org/officeDocument/2006/relationships/image" Target="../media/image3.png"/><Relationship Id="rId2" Type="http://schemas.microsoft.com/office/2007/relationships/media" Target="../media/media1.mp4"/><Relationship Id="rId1" Type="http://schemas.openxmlformats.org/officeDocument/2006/relationships/tags" Target="../tags/tag4.xm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javascript:window.open('/next_lesson/1','_parent');" TargetMode="Externa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5" name="Picture Background">
            <a:extLst>
              <a:ext uri="{FF2B5EF4-FFF2-40B4-BE49-F238E27FC236}">
                <a16:creationId xmlns:a16="http://schemas.microsoft.com/office/drawing/2014/main" id="{8F32C49C-CA82-44AD-87B5-61623BBFED22}"/>
              </a:ext>
            </a:extLst>
          </p:cNvPr>
          <p:cNvPicPr>
            <a:picLocks noChangeAspect="1"/>
          </p:cNvPicPr>
          <p:nvPr/>
        </p:nvPicPr>
        <p:blipFill>
          <a:blip r:embed="rId5"/>
          <a:stretch>
            <a:fillRect/>
          </a:stretch>
        </p:blipFill>
        <p:spPr>
          <a:xfrm>
            <a:off x="1" y="0"/>
            <a:ext cx="12192000" cy="6858000"/>
          </a:xfrm>
          <a:prstGeom prst="rect">
            <a:avLst/>
          </a:prstGeom>
        </p:spPr>
      </p:pic>
      <p:sp>
        <p:nvSpPr>
          <p:cNvPr id="6" name="TextBox">
            <a:extLst>
              <a:ext uri="{FF2B5EF4-FFF2-40B4-BE49-F238E27FC236}">
                <a16:creationId xmlns:a16="http://schemas.microsoft.com/office/drawing/2014/main" id="{BBEA695F-D986-489A-8059-0CF6C4DDBACF}"/>
              </a:ext>
            </a:extLst>
          </p:cNvPr>
          <p:cNvSpPr txBox="1">
            <a:spLocks/>
          </p:cNvSpPr>
          <p:nvPr/>
        </p:nvSpPr>
        <p:spPr>
          <a:xfrm flipH="1">
            <a:off x="5590789" y="1023476"/>
            <a:ext cx="2594421" cy="1073461"/>
          </a:xfrm>
          <a:prstGeom prst="wedgeRoundRectCallout">
            <a:avLst>
              <a:gd name="adj1" fmla="val -55370"/>
              <a:gd name="adj2" fmla="val 21355"/>
              <a:gd name="adj3" fmla="val 16667"/>
            </a:avLst>
          </a:prstGeom>
          <a:solidFill>
            <a:schemeClr val="bg1"/>
          </a:solidFill>
          <a:ln w="19050">
            <a:solidFill>
              <a:schemeClr val="bg1"/>
            </a:solidFill>
          </a:ln>
          <a:effectLst>
            <a:outerShdw blurRad="254000" dist="127000" dir="5400000" algn="ctr" rotWithShape="0">
              <a:srgbClr val="C0B8A3">
                <a:alpha val="26000"/>
              </a:srgbClr>
            </a:outerShdw>
          </a:effectLst>
        </p:spPr>
        <p:txBody>
          <a:bodyPr lIns="216000" tIns="144000" rIns="216000" bIns="144000" anchor="ctr">
            <a:noAutofit/>
          </a:bodyPr>
          <a:lstStyle>
            <a:defPPr>
              <a:defRPr lang="ru-RU"/>
            </a:defPPr>
            <a:lvl1pPr indent="0">
              <a:lnSpc>
                <a:spcPct val="120000"/>
              </a:lnSpc>
              <a:spcBef>
                <a:spcPts val="1000"/>
              </a:spcBef>
              <a:buFont typeface="Arial" panose="020B0604020202020204" pitchFamily="34" charset="0"/>
              <a:buNone/>
              <a:defRPr sz="1200">
                <a:solidFill>
                  <a:schemeClr val="tx2">
                    <a:lumMod val="75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gn="ctr">
              <a:lnSpc>
                <a:spcPct val="114000"/>
              </a:lnSpc>
            </a:pPr>
            <a:r>
              <a:rPr lang="en-US" dirty="0">
                <a:solidFill>
                  <a:srgbClr val="646468"/>
                </a:solidFill>
                <a:latin typeface="Open Sans" panose="020B0606030504020204" pitchFamily="34" charset="0"/>
                <a:ea typeface="Open Sans" panose="020B0606030504020204" pitchFamily="34" charset="0"/>
                <a:cs typeface="Open Sans" panose="020B0606030504020204" pitchFamily="34" charset="0"/>
              </a:rPr>
              <a:t>Hi! I’m Amanda.</a:t>
            </a:r>
            <a:r>
              <a:rPr lang="ru-RU" dirty="0">
                <a:solidFill>
                  <a:srgbClr val="646468"/>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rgbClr val="646468"/>
                </a:solidFill>
                <a:latin typeface="Open Sans" panose="020B0606030504020204" pitchFamily="34" charset="0"/>
                <a:ea typeface="Open Sans" panose="020B0606030504020204" pitchFamily="34" charset="0"/>
                <a:cs typeface="Open Sans" panose="020B0606030504020204" pitchFamily="34" charset="0"/>
              </a:rPr>
              <a:t>I’m here </a:t>
            </a:r>
            <a:br>
              <a:rPr lang="en-US" dirty="0">
                <a:solidFill>
                  <a:srgbClr val="646468"/>
                </a:solidFill>
                <a:latin typeface="Open Sans" panose="020B0606030504020204" pitchFamily="34" charset="0"/>
                <a:ea typeface="Open Sans" panose="020B0606030504020204" pitchFamily="34" charset="0"/>
                <a:cs typeface="Open Sans" panose="020B0606030504020204" pitchFamily="34" charset="0"/>
              </a:rPr>
            </a:br>
            <a:r>
              <a:rPr lang="en-US" dirty="0">
                <a:solidFill>
                  <a:srgbClr val="646468"/>
                </a:solidFill>
                <a:latin typeface="Open Sans" panose="020B0606030504020204" pitchFamily="34" charset="0"/>
                <a:ea typeface="Open Sans" panose="020B0606030504020204" pitchFamily="34" charset="0"/>
                <a:cs typeface="Open Sans" panose="020B0606030504020204" pitchFamily="34" charset="0"/>
              </a:rPr>
              <a:t>to help you get started.</a:t>
            </a:r>
          </a:p>
        </p:txBody>
      </p:sp>
      <p:sp>
        <p:nvSpPr>
          <p:cNvPr id="2" name="Title">
            <a:extLst>
              <a:ext uri="{FF2B5EF4-FFF2-40B4-BE49-F238E27FC236}">
                <a16:creationId xmlns:a16="http://schemas.microsoft.com/office/drawing/2014/main" id="{780F3996-F45A-4577-B2DB-342301B618F0}"/>
              </a:ext>
            </a:extLst>
          </p:cNvPr>
          <p:cNvSpPr txBox="1">
            <a:spLocks/>
          </p:cNvSpPr>
          <p:nvPr/>
        </p:nvSpPr>
        <p:spPr>
          <a:xfrm>
            <a:off x="692435" y="1969703"/>
            <a:ext cx="6979357" cy="2301420"/>
          </a:xfrm>
          <a:prstGeom prst="rect">
            <a:avLst/>
          </a:prstGeom>
        </p:spPr>
        <p:txBody>
          <a:bodyPr anchor="b">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8600" b="1" dirty="0">
                <a:solidFill>
                  <a:srgbClr val="151824"/>
                </a:solidFill>
                <a:latin typeface="Open Sans" panose="020B0606030504020204" pitchFamily="34" charset="0"/>
                <a:ea typeface="Open Sans" panose="020B0606030504020204" pitchFamily="34" charset="0"/>
                <a:cs typeface="Open Sans" panose="020B0606030504020204" pitchFamily="34" charset="0"/>
              </a:rPr>
              <a:t>Welcome</a:t>
            </a:r>
            <a:r>
              <a:rPr lang="en-US" sz="8800" b="1" dirty="0">
                <a:solidFill>
                  <a:srgbClr val="151824"/>
                </a:solidFill>
                <a:latin typeface="Open Sans" panose="020B0606030504020204" pitchFamily="34" charset="0"/>
                <a:ea typeface="Open Sans" panose="020B0606030504020204" pitchFamily="34" charset="0"/>
                <a:cs typeface="Open Sans" panose="020B0606030504020204" pitchFamily="34" charset="0"/>
              </a:rPr>
              <a:t> </a:t>
            </a:r>
            <a:r>
              <a:rPr lang="en-US" sz="4800" b="1" dirty="0">
                <a:solidFill>
                  <a:srgbClr val="151824"/>
                </a:solidFill>
                <a:latin typeface="Open Sans" panose="020B0606030504020204" pitchFamily="34" charset="0"/>
                <a:ea typeface="Open Sans" panose="020B0606030504020204" pitchFamily="34" charset="0"/>
                <a:cs typeface="Open Sans" panose="020B0606030504020204" pitchFamily="34" charset="0"/>
              </a:rPr>
              <a:t/>
            </a:r>
            <a:br>
              <a:rPr lang="en-US" sz="4800" b="1" dirty="0">
                <a:solidFill>
                  <a:srgbClr val="151824"/>
                </a:solidFill>
                <a:latin typeface="Open Sans" panose="020B0606030504020204" pitchFamily="34" charset="0"/>
                <a:ea typeface="Open Sans" panose="020B0606030504020204" pitchFamily="34" charset="0"/>
                <a:cs typeface="Open Sans" panose="020B0606030504020204" pitchFamily="34" charset="0"/>
              </a:rPr>
            </a:br>
            <a:r>
              <a:rPr lang="en-US" sz="4900" dirty="0">
                <a:solidFill>
                  <a:srgbClr val="151824"/>
                </a:solidFill>
                <a:latin typeface="Open Sans" panose="020B0606030504020204" pitchFamily="34" charset="0"/>
                <a:ea typeface="Open Sans" panose="020B0606030504020204" pitchFamily="34" charset="0"/>
                <a:cs typeface="Open Sans" panose="020B0606030504020204" pitchFamily="34" charset="0"/>
              </a:rPr>
              <a:t>to Safeguarding Course!</a:t>
            </a:r>
            <a:endParaRPr lang="ru-RU" sz="4900" dirty="0">
              <a:solidFill>
                <a:srgbClr val="151824"/>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4" name="Picture 3">
            <a:extLst>
              <a:ext uri="{FF2B5EF4-FFF2-40B4-BE49-F238E27FC236}">
                <a16:creationId xmlns:a16="http://schemas.microsoft.com/office/drawing/2014/main" id="{A39249F1-71AA-A8FE-2FDD-8F7AE33F594E}"/>
              </a:ext>
            </a:extLst>
          </p:cNvPr>
          <p:cNvPicPr>
            <a:picLocks noChangeAspect="1"/>
          </p:cNvPicPr>
          <p:nvPr>
            <p:custDataLst>
              <p:tags r:id="rId2"/>
            </p:custDataLst>
          </p:nvPr>
        </p:nvPicPr>
        <p:blipFill>
          <a:blip r:embed="rId6"/>
          <a:stretch>
            <a:fillRect/>
          </a:stretch>
        </p:blipFill>
        <p:spPr>
          <a:xfrm>
            <a:off x="7671792" y="665017"/>
            <a:ext cx="3609074" cy="10980378"/>
          </a:xfrm>
          <a:prstGeom prst="rect">
            <a:avLst/>
          </a:prstGeom>
        </p:spPr>
      </p:pic>
    </p:spTree>
    <p:custDataLst>
      <p:tags r:id="rId1"/>
    </p:custDataLst>
    <p:extLst>
      <p:ext uri="{BB962C8B-B14F-4D97-AF65-F5344CB8AC3E}">
        <p14:creationId xmlns:p14="http://schemas.microsoft.com/office/powerpoint/2010/main" val="41266815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pic>
        <p:nvPicPr>
          <p:cNvPr id="2" name="TFL Viral - Awareness Test (Moonwalking Bear)">
            <a:hlinkClick r:id="" action="ppaction://media"/>
            <a:extLst>
              <a:ext uri="{FF2B5EF4-FFF2-40B4-BE49-F238E27FC236}">
                <a16:creationId xmlns:a16="http://schemas.microsoft.com/office/drawing/2014/main" id="{3384C385-6C2F-B7E0-9C1B-83A66AE4E930}"/>
              </a:ext>
            </a:extLst>
          </p:cNvPr>
          <p:cNvPicPr>
            <a:picLocks noChangeAspect="1"/>
          </p:cNvPicPr>
          <p:nvPr>
            <a:videoFile r:link="rId3"/>
            <p:extLst>
              <p:ext uri="{DAA4B4D4-6D71-4841-9C94-3DE7FCFB9230}">
                <p14:media xmlns:p14="http://schemas.microsoft.com/office/powerpoint/2010/main" r:embed="rId2"/>
              </p:ext>
            </p:extLst>
          </p:nvPr>
        </p:nvPicPr>
        <p:blipFill>
          <a:blip r:embed="rId7"/>
          <a:stretch>
            <a:fillRect/>
          </a:stretch>
        </p:blipFill>
        <p:spPr>
          <a:xfrm>
            <a:off x="-1" y="0"/>
            <a:ext cx="12192001" cy="6858000"/>
          </a:xfrm>
          <a:prstGeom prst="rect">
            <a:avLst/>
          </a:prstGeom>
        </p:spPr>
      </p:pic>
    </p:spTree>
    <p:custDataLst>
      <p:tags r:id="rId1"/>
    </p:custDataLst>
    <p:extLst>
      <p:ext uri="{BB962C8B-B14F-4D97-AF65-F5344CB8AC3E}">
        <p14:creationId xmlns:p14="http://schemas.microsoft.com/office/powerpoint/2010/main" val="85433135"/>
      </p:ext>
    </p:extLst>
  </p:cSld>
  <p:clrMapOvr>
    <a:masterClrMapping/>
  </p:clrMapOvr>
  <mc:AlternateContent xmlns:mc="http://schemas.openxmlformats.org/markup-compatibility/2006" xmlns:p14="http://schemas.microsoft.com/office/powerpoint/2010/main">
    <mc:Choice Requires="p14">
      <p:transition spd="slow" p14:dur="2000" advClick="0" advTm="60000"/>
    </mc:Choice>
    <mc:Fallback xmlns="">
      <p:transition spd="slow" advClick="0" advTm="6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0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Background">
            <a:extLst>
              <a:ext uri="{FF2B5EF4-FFF2-40B4-BE49-F238E27FC236}">
                <a16:creationId xmlns:a16="http://schemas.microsoft.com/office/drawing/2014/main" id="{F0AE7FE6-9C80-7DA4-C3D2-BE3B9D03D0C3}"/>
              </a:ext>
            </a:extLst>
          </p:cNvPr>
          <p:cNvPicPr>
            <a:picLocks noChangeAspect="1"/>
          </p:cNvPicPr>
          <p:nvPr/>
        </p:nvPicPr>
        <p:blipFill>
          <a:blip r:embed="rId5"/>
          <a:stretch>
            <a:fillRect/>
          </a:stretch>
        </p:blipFill>
        <p:spPr>
          <a:xfrm>
            <a:off x="1" y="0"/>
            <a:ext cx="12192000" cy="6858000"/>
          </a:xfrm>
          <a:prstGeom prst="rect">
            <a:avLst/>
          </a:prstGeom>
        </p:spPr>
      </p:pic>
      <p:pic>
        <p:nvPicPr>
          <p:cNvPr id="4" name="Picture 3">
            <a:extLst>
              <a:ext uri="{FF2B5EF4-FFF2-40B4-BE49-F238E27FC236}">
                <a16:creationId xmlns:a16="http://schemas.microsoft.com/office/drawing/2014/main" id="{EFDAAC91-7072-92DE-8D20-A223CC05B78D}"/>
              </a:ext>
            </a:extLst>
          </p:cNvPr>
          <p:cNvPicPr>
            <a:picLocks noChangeAspect="1"/>
          </p:cNvPicPr>
          <p:nvPr>
            <p:custDataLst>
              <p:tags r:id="rId2"/>
            </p:custDataLst>
          </p:nvPr>
        </p:nvPicPr>
        <p:blipFill>
          <a:blip r:embed="rId6"/>
          <a:stretch>
            <a:fillRect/>
          </a:stretch>
        </p:blipFill>
        <p:spPr>
          <a:xfrm>
            <a:off x="8328978" y="253277"/>
            <a:ext cx="3607780" cy="12149843"/>
          </a:xfrm>
          <a:prstGeom prst="rect">
            <a:avLst/>
          </a:prstGeom>
        </p:spPr>
      </p:pic>
      <p:sp>
        <p:nvSpPr>
          <p:cNvPr id="5" name="Rectangle: Rounded Corners">
            <a:extLst>
              <a:ext uri="{FF2B5EF4-FFF2-40B4-BE49-F238E27FC236}">
                <a16:creationId xmlns:a16="http://schemas.microsoft.com/office/drawing/2014/main" id="{0A9768DB-8C1F-9FBA-3DCD-186A401D657F}"/>
              </a:ext>
            </a:extLst>
          </p:cNvPr>
          <p:cNvSpPr/>
          <p:nvPr/>
        </p:nvSpPr>
        <p:spPr>
          <a:xfrm>
            <a:off x="590406" y="544223"/>
            <a:ext cx="7483329" cy="3664095"/>
          </a:xfrm>
          <a:prstGeom prst="roundRect">
            <a:avLst>
              <a:gd name="adj" fmla="val 5602"/>
            </a:avLst>
          </a:prstGeom>
          <a:solidFill>
            <a:schemeClr val="bg1"/>
          </a:solidFill>
          <a:ln>
            <a:solidFill>
              <a:srgbClr val="FBF2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It is important to recognize that abuse can occur around us, often without our awareness, as we rarely anticipate it within the humanitarian field. Organizations are meant to serve as safe spaces for beneficiaries, project participants, and staff, in alignment with their mission to help, support, and protect these individuals. However, there may occasionally be individuals within an organization who exhibit abusive behaviors. This is why it is crucial for each of us to remain attentive and aware of potential harm within the organization, in order to intervene and prevent it. The presence of such behavior can have serious negative consequences. This highlights the vital importance of safeguarding policies</a:t>
            </a:r>
            <a:endParaRPr lang="en-US" b="1" dirty="0">
              <a:solidFill>
                <a:schemeClr val="tx1"/>
              </a:solidFill>
              <a:effectLst/>
              <a:latin typeface="Open Sans" panose="020B0606030504020204" pitchFamily="34" charset="0"/>
              <a:ea typeface="Open Sans" panose="020B0606030504020204" pitchFamily="34" charset="0"/>
              <a:cs typeface="Open Sans" panose="020B0606030504020204" pitchFamily="34" charset="0"/>
            </a:endParaRPr>
          </a:p>
        </p:txBody>
      </p:sp>
      <p:sp>
        <p:nvSpPr>
          <p:cNvPr id="3" name="Arrow: Pentagon 2">
            <a:hlinkClick r:id="rId7" action="ppaction://program"/>
            <a:extLst>
              <a:ext uri="{FF2B5EF4-FFF2-40B4-BE49-F238E27FC236}">
                <a16:creationId xmlns:a16="http://schemas.microsoft.com/office/drawing/2014/main" id="{5D835A28-E3E5-461E-DD33-534CD424C5B7}"/>
              </a:ext>
            </a:extLst>
          </p:cNvPr>
          <p:cNvSpPr/>
          <p:nvPr/>
        </p:nvSpPr>
        <p:spPr>
          <a:xfrm>
            <a:off x="590406" y="4752541"/>
            <a:ext cx="5345046" cy="1185466"/>
          </a:xfrm>
          <a:prstGeom prst="homePlate">
            <a:avLst>
              <a:gd name="adj" fmla="val 76866"/>
            </a:avLst>
          </a:prstGeom>
          <a:solidFill>
            <a:schemeClr val="accent2">
              <a:lumMod val="40000"/>
              <a:lumOff val="60000"/>
            </a:schemeClr>
          </a:solidFill>
          <a:ln>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ln w="6600">
                  <a:solidFill>
                    <a:schemeClr val="accent2"/>
                  </a:solidFill>
                  <a:prstDash val="solid"/>
                </a:ln>
                <a:solidFill>
                  <a:schemeClr val="tx1"/>
                </a:solidFill>
                <a:effectLst>
                  <a:outerShdw blurRad="38100" dist="38100" dir="2700000" algn="tl">
                    <a:srgbClr val="000000">
                      <a:alpha val="43137"/>
                    </a:srgbClr>
                  </a:outerShdw>
                </a:effectLst>
              </a:rPr>
              <a:t>Next Lesson</a:t>
            </a:r>
          </a:p>
        </p:txBody>
      </p:sp>
    </p:spTree>
    <p:custDataLst>
      <p:tags r:id="rId1"/>
    </p:custDataLst>
    <p:extLst>
      <p:ext uri="{BB962C8B-B14F-4D97-AF65-F5344CB8AC3E}">
        <p14:creationId xmlns:p14="http://schemas.microsoft.com/office/powerpoint/2010/main" val="162196571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UUID" val="{F3456DDD-EE9B-4E1A-B46F-0213B0102D46}"/>
  <p:tag name="ISPRING_PROJECT_VERSION" val="9.3"/>
  <p:tag name="ISPRING_PROJECT_FOLDER_UPDATED" val="1"/>
  <p:tag name="ISPRING_FIRST_PUBLISH" val="1"/>
  <p:tag name="ISPRING_ULTRA_SCORM_COURSE_ID" val="BD5D66B7-D1C6-4C77-8D89-60C78DEC2BB3"/>
  <p:tag name="ISPRING_CMI5_LAUNCH_METHOD" val="any window"/>
  <p:tag name="ISPRING_SCORM_RATE_SLIDES" val="0"/>
  <p:tag name="ISPRING_PRESENTATION_COURSE_TITLE" val="Getting Started with iSpring Suite"/>
  <p:tag name="ISPRING_SCREEN_RECS_UPDATED" val="C:\Users\pc\Documents\iSpring Suite 11\Course Template 2\Getting Started with iSpring Suite"/>
  <p:tag name="ISPRING_RESOURCE_FOLDER" val="C:\Users\pc\Documents\iSpring Suite 11\Course Template 2\Getting Started with iSpring Suite"/>
  <p:tag name="ISPRING_PRESENTATION_PATH" val="C:\Users\pc\Documents\iSpring Suite 11\Course Template 2\Getting Started with iSpring Suite.pptx"/>
  <p:tag name="ISPRINGCLOUDFOLDERID" val="1"/>
  <p:tag name="ISPRINGONLINEFOLDERID" val="1"/>
  <p:tag name="ISPRING_SCORM_PASSING_SCORE" val="0.000000"/>
  <p:tag name="ISPRING-SUITE_ISPRING_CURRENT_PLAYER_ID" val="universal"/>
  <p:tag name="ISPRING_LMS_API_VERSION" val="SCORM 1.2"/>
  <p:tag name="FLASHSPRING_ZOOM_TAG" val="70"/>
  <p:tag name="ISPRING_PRESENTATION_INFO_2" val="&lt;?xml version=&quot;1.0&quot; encoding=&quot;UTF-8&quot; standalone=&quot;no&quot; ?&gt;&#10;&lt;presentation2&gt;&#10;&#10;  &lt;slides&gt;&#10;    &lt;slide id=&quot;{63B4AA51-2E8C-4BA8-B5A8-C7E7941CC9B4}&quot; pptId=&quot;343&quot;/&gt;&#10;    &lt;slide id=&quot;{B85F80B4-1463-4D99-B4EB-3281B3D4D75C}&quot; pptId=&quot;347&quot;/&gt;&#10;    &lt;slide id=&quot;{42707736-AD57-4B34-8145-5B9D71B23F3E}&quot; pptId=&quot;348&quot;/&gt;&#10;  &lt;/slides&gt;&#10;&#10;  &lt;narration&gt;&#10;    &lt;audioTracks&gt;&#10;      &lt;audioTrack muted=&quot;false&quot; name=&quot;Text-to-speech clip — Audio  1&quot; resource=&quot;d4480986&quot; slideId=&quot;&quot; startTime=&quot;0&quot; volume=&quot;1&quot;&gt;&#10;        &lt;audio channels=&quot;1&quot; format=&quot;fltp&quot; sampleRate=&quot;24000&quot;/&gt;&#10;      &lt;/audioTrack&gt;&#10;    &lt;/audioTracks&gt;&#10;    &lt;videoTracks/&gt;&#10;  &lt;/narration&gt;&#10;&#10;&lt;/presentation2&gt;&#10;"/>
  <p:tag name="ISPRING_PUBLISH_SETTINGS" val="{&quot;commonSettings&quot;:{&quot;webSettings&quot;:{&quot;useMobileViewer&quot;:&quot;T_FALSE&quot;},&quot;lmsSettings&quot;:{&quot;useMobileViewer&quot;:&quot;T_FALSE&quot;},&quot;cloudSettings&quot;:{&quot;useMobileViewer&quot;:&quot;T_FALSE&quot;},&quot;ispringLmsSettings&quot;:{&quot;useMobileViewer&quot;:&quot;T_FALSE&quot;},&quot;playerId&quot;:&quot;universal&quot;,&quot;studioSettings&quot;:{&quot;useMobileViewer&quot;:&quot;T_FALSE&quot;}},&quot;advancedSettings&quot;:{&quot;enableTextAllocation&quot;:&quot;T_TRUE&quot;,&quot;viewingFromLocalDrive&quot;:&quot;T_TRUE&quot;,&quot;contentScale&quot;:75,&quot;contentScaleMode&quot;:&quot;FIT_TO_WINDOW&quot;},&quot;accessibilitySettings&quot;:{&quot;enabled&quot;:&quot;T_FALSE&quot;,&quot;language&quot;:&quot;EN&quot;},&quot;compressionSettings&quot;:{&quot;imageSettings&quot;:{&quot;jpegQuality&quot;:100,&quot;optimizeImageForResolution&quot;:&quot;T_FALSE&quot;},&quot;audioQuality&quot;:70,&quot;videoQuality&quot;:68},&quot;protectionSettings&quot;:{&quot;watermarkEnabled&quot;:&quot;T_FALSE&quot;,&quot;watermarkPosition&quot;:&quot;MIDDLE_CENTER&quot;,&quot;openWatermarkUrl&quot;:&quot;T_FALSE&quot;,&quot;watermarkUrl&quot;:&quot;https://&quot;,&quot;openWatermarkWebPageInNewWindow&quot;:&quot;T_FALSE&quot;,&quot;displayAfterEnabled&quot;:&quot;T_FALSE&quot;,&quot;displayUntilEnabled&quot;:&quot;T_FALSE&quot;,&quot;domainRestrictionEnabled&quot;:&quot;T_FALSE&quot;,&quot;enablePassword&quot;:&quot;T_FALSE&quot;},&quot;videoSettings&quot;:{&quot;videoCompressionSettings&quot;:{&quot;audioQuality&quot;:70,&quot;videoQuality&quot;:75},&quot;secondsOnEachSlide&quot;:5,&quot;hostingSettings&quot;:{}},&quot;ispringOnlineSettings&quot;:{&quot;onlineDestinationFolderId&quot;:&quot;1&quot;},&quot;cloudSettings&quot;:{&quot;onlineDestinationFolderId&quot;:&quot;1&quot;},&quot;wordSettings&quot;:{&quot;printCopies&quot;:1},&quot;studioSettings&quot;:{&quot;onlineDestinationFolderId&quot;:&quot;0&quot;}}"/>
  <p:tag name="ISPRING-SUITE_ISPRING_PLAYERS_CUSTOMIZATION_2" val="{&quot;universal&quot;:{&quot;skinSettings&quot;:{&quot;borderRadius&quot;:10,&quot;colors&quot;:{&quot;asideBackground&quot;:{&quot;color&quot;:&quot;#EA7540&quot;,&quot;opacity&quot;:1,&quot;type&quot;:&quot;SOLID&quot;},&quot;asideElementBackgroundActive&quot;:{&quot;color&quot;:&quot;#414141&quot;,&quot;opacity&quot;:1,&quot;type&quot;:&quot;SOLID&quot;},&quot;asideElementBackgroundHover&quot;:{&quot;color&quot;:&quot;#FDAA84&quot;,&quot;opacity&quot;:1,&quot;type&quot;:&quot;SOLID&quot;},&quot;asideElementText&quot;:{&quot;color&quot;:&quot;#261813&quot;,&quot;opacity&quot;:1,&quot;type&quot;:&quot;SOLID&quot;},&quot;asideElementTextActive&quot;:{&quot;color&quot;:&quot;#FFFFFF&quot;,&quot;opacity&quot;:1,&quot;type&quot;:&quot;SOLID&quot;},&quot;asideElementTextHover&quot;:{&quot;color&quot;:&quot;#261813&quot;,&quot;opacity&quot;:1,&quot;type&quot;:&quot;SOLID&quot;},&quot;asideLogoBackground&quot;:{&quot;color&quot;:&quot;#EFF1F2&quot;,&quot;opacity&quot;:1,&quot;type&quot;:&quot;SOLID&quot;},&quot;pageBackground&quot;:{&quot;color&quot;:&quot;#F4E9E5&quot;,&quot;opacity&quot;:1,&quot;type&quot;:&quot;SOLID&quot;},&quot;playerBackground&quot;:{&quot;color&quot;:&quot;#FFFFFF&quot;,&quot;opacity&quot;:1,&quot;type&quot;:&quot;SOLID&quot;},&quot;playerText&quot;:{&quot;color&quot;:&quot;#616870&quot;,&quot;opacity&quot;:1,&quot;type&quot;:&quot;SOLID&quot;},&quot;primaryButtonBackground&quot;:{&quot;color&quot;:&quot;#374B5B&quot;,&quot;opacity&quot;:1,&quot;type&quot;:&quot;SOLID&quot;},&quot;primaryButtonBackgroundHover&quot;:{&quot;color&quot;:&quot;#EA7540&quot;,&quot;opacity&quot;:1,&quot;type&quot;:&quot;SOLID&quot;},&quot;primaryButtonBorder&quot;:{&quot;color&quot;:&quot;#374B5B&quot;,&quot;opacity&quot;:1,&quot;type&quot;:&quot;SOLID&quot;},&quot;primaryButtonBorderHover&quot;:{&quot;color&quot;:&quot;#EA7540&quot;,&quot;opacity&quot;:1,&quot;type&quot;:&quot;SOLID&quot;},&quot;primaryButtonText&quot;:{&quot;color&quot;:&quot;#FFFFFF&quot;,&quot;opacity&quot;:1,&quot;type&quot;:&quot;SOLID&quot;},&quot;primaryButtonTextHover&quot;:{&quot;color&quot;:&quot;#FFFFFF&quot;,&quot;opacity&quot;:1,&quot;type&quot;:&quot;SOLID&quot;},&quot;secondaryButtonBackground&quot;:{&quot;color&quot;:&quot;#F1F2F4&quot;,&quot;opacity&quot;:1,&quot;type&quot;:&quot;SOLID&quot;},&quot;secondaryButtonBackgroundHover&quot;:{&quot;color&quot;:&quot;#E5E5E5&quot;,&quot;opacity&quot;:1,&quot;type&quot;:&quot;SOLID&quot;},&quot;secondaryButtonBorder&quot;:{&quot;color&quot;:&quot;#F1F2F4&quot;,&quot;opacity&quot;:1,&quot;type&quot;:&quot;SOLID&quot;},&quot;secondaryButtonBorderHover&quot;:{&quot;color&quot;:&quot;#E5E5E5&quot;,&quot;opacity&quot;:1,&quot;type&quot;:&quot;SOLID&quot;},&quot;secondaryButtonText&quot;:{&quot;color&quot;:&quot;#616870&quot;,&quot;opacity&quot;:1,&quot;type&quot;:&quot;SOLID&quot;},&quot;secondaryButtonTextHover&quot;:{&quot;color&quot;:&quot;#616870&quot;,&quot;opacity&quot;:1,&quot;type&quot;:&quot;SOLID&quot;}},&quot;controlPanel&quot;:{&quot;navigationMode&quot;:&quot;bySlides&quot;,&quot;progressBar&quot;:{&quot;enabled&quot;:true,&quot;mode&quot;:&quot;presentationTimeline&quot;,&quot;showLabels&quot;:true,&quot;visible&quot;:false},&quot;showCCButton&quot;:false,&quot;showNextButton&quot;:true,&quot;showOutline&quot;:false,&quot;showPlayPause&quot;:false,&quot;showPlaybackRateButton&quot;:false,&quot;showPrevButton&quot;:true,&quot;showRewind&quot;:false,&quot;showSlideNumbers&quot;:true,&quot;showSlideOnlyButton&quot;:true,&quot;showTimer&quot;:true,&quot;showVolumeControl&quot;:true,&quot;visible&quot;:true},&quot;fontFamily&quot;:&quot;Arial&quot;,&quot;miniskinCustomizationEnabled&quot;:false,&quot;outlinePanel&quot;:{&quot;highlightViewedEntries&quot;:false,&quot;multilevel&quot;:true,&quot;numberEntries&quot;:true,&quot;search&quot;:true,&quot;thumbnails&quot;:true},&quot;sidePanel&quot;:{&quot;showAtLeft&quot;:false,&quot;showLogo&quot;:false,&quot;showNotes&quot;:false,&quot;showOutline&quot;:false,&quot;showPresenterInfo&quot;:false,&quot;showPresenterVideo&quot;:false,&quot;visible&quot;:false},&quot;titlePanel&quot;:{&quot;buttons&quot;:[&quot;attachments&quot;,&quot;markerTools&quot;,&quot;presenterInfo&quot;],&quot;buttonsAtLeft&quot;:true,&quot;courseTitleVisible&quot;:true,&quot;showLogo&quot;:false,&quot;visible&quot;:false},&quot;version&quot;:&quot;1.1&quot;},&quot;skinMessages&quot;:{&quot;PB_ACCESSIBLE_ARIA_LABEL_BACK_TO_BEGIN&quot;:&quot;Go to the beginning of the slide&quot;,&quot;PB_ACCESSIBLE_ARIA_LABEL_BOTTOM_PANEL&quot;:&quot;Bottom Bar&quot;,&quot;PB_ACCESSIBLE_ARIA_LABEL_NAVIGATION_BUTTONS&quot;:&quot;Navigation buttons&quot;,&quot;PB_ACCESSIBLE_ARIA_LABEL_SETTINGS&quot;:&quot;Accessibility Settings&quot;,&quot;PB_ACCESSIBLE_ARIA_LABEL_SLIDE&quot;:&quot;Slide&quot;,&quot;PB_ACCESSIBLE_ARIA_LABEL_TOP_PANEL&quot;:&quot;Top Bar&quot;,&quot;PB_ACCESSIBLE_AUDIO_NARRATION_LABEL&quot;:&quot;Audio narration&quot;,&quot;PB_ACCESSIBLE_NAVIGATION_NEXT_BUTTON&quot;:&quot;Next&quot;,&quot;PB_ACCESSIBLE_NAVIGATION_PREV_BUTTON&quot;:&quot;Previous&quot;,&quot;PB_ACCESSIBLE_SKIN_ENABLE_ACCESSIBILITY_MODE&quot;:&quot;Turn on accessibility mode&quot;,&quot;PB_ACCESSIBLE_SKIN_ENABLE_NORMAL_MODE&quot;:&quot;Turn off accessibility mode&quot;,&quot;PB_ACCESSIBLE_SKIN_PRESENTER_PHOTO&quot;:&quot;Presenter photo&quot;,&quot;PB_ACCESSIBLE_SLIDE_N_OF_COUNT&quot;:&quot;Slide %SLIDE_NUMBER% of %TOTAL_SLIDES%&quot;,&quot;PB_ACCESSIBLE_VIDEO_NARRATION_LABEL&quot;:&quot;Video narration&quot;,&quot;PB_ACCESSIBLE_WATERMARK_SKIN_CREATED_WITH&quot;:&quot;Created with iSpring evaluation version&quot;,&quot;PB_ATTACHMENT_DOCUMENT_SUBTITLE&quot;:&quot;Document&quot;,&quot;PB_ATTACHMENT_FILE_SUBTITLE&quot;:&quot;File&quot;,&quot;PB_ATTACHMENT_IMAGE_SUBTITLE&quot;:&quot;Picture&quot;,&quot;PB_ATTACHMENT_LINK_SUBTITLE&quot;:&quot;Link&quot;,&quot;PB_ATTACHMENT_VIDEO_SUBTITLE&quot;:&quot;Video&quot;,&quot;PB_BACK_TO_APP_BUTTON_LABEL&quot;:&quot;Go back&quot;,&quot;PB_CC_MENU_OFF&quot;:&quot;Off&quot;,&quot;PB_CC_MENU_ON&quot;:&quot;On&quot;,&quot;PB_CC_MENU_TITLE&quot;:&quot;Notes&quot;,&quot;PB_CONTROL_PANEL_CLOSED_CAPTIONS&quot;:&quot;Notes&quot;,&quot;PB_CONTROL_PANEL_EXIT_FULL_SCREEN&quot;:&quot;Exit full screen&quot;,&quot;PB_CONTROL_PANEL_FULL_SCREEN&quot;:&quot;Full screen&quot;,&quot;PB_CONTROL_PANEL_NEXT&quot;:&quot;Next&quot;,&quot;PB_CONTROL_PANEL_OUTLINE&quot;:&quot;Outline&quot;,&quot;PB_CONTROL_PANEL_PREV&quot;:&quot;&quot;,&quot;PB_CONTROL_PANEL_REPLAY&quot;:&quot;Replay&quot;,&quot;PB_CONTROL_PANEL_SLIDE_COUNTER&quot;:&quot;%SLIDE_NUMBER% of %TOTAL_SLIDES%&quot;,&quot;PB_CONTROL_PANEL_VOLUME_CONTROL&quot;:&quot;Volume&quot;,&quot;PB_CURRENT_SLIDE_IS_NOT_COMPLETED&quot;:&quot;Complete the slide to go to the next one.&quot;,&quot;PB_DOMAIN_RESTRICTION&quot;:&quot;Sorry, the content author has prohibited sharing the presentation on this domain.&quot;,&quot;PB_DRAWING_TOOLS_END_DRAWING&quot;:&quot;Finish drawing&quot;,&quot;PB_DRAWING_TOOLS_ERASER&quot;:&quot;Eraser&quot;,&quot;PB_DRAWING_TOOLS_ERASE_ALL&quot;:&quot;Erase all&quot;,&quot;PB_DRAWING_TOOLS_HIGHLIGHTER&quot;:&quot;Highlighter&quot;,&quot;PB_DRAWING_TOOLS_PEN&quot;:&quot;Pen&quot;,&quot;PB_ENTER_PASSWORD&quot;:&quot;Enter the password to view this presentation.&quot;,&quot;PB_INCORRECT_PASSWORD&quot;:&quot;Incorrect password.&quot;,&quot;PB_INTERACTION_SLIDE_WINDOW_TEXT&quot;:&quot;To advance to the next slide, complete this interaction.&quot;,&quot;PB_MESSAGE_BOX_NO&quot;:&quot;No&quot;,&quot;PB_MESSAGE_BOX_OK&quot;:&quot;OK&quot;,&quot;PB_MESSAGE_BOX_YES&quot;:&quot;Yes&quot;,&quot;PB_NAVIGATION_IS_RESTRICTED&quot;:&quot;You can only view slides in order.&quot;,&quot;PB_NAVIGATION_IS_SEQUENTIAL&quot;:&quot;You can only view slides in order.&quot;,&quot;PB_PLAYBACK_RATE_MENU_CAPTION&quot;:&quot;Speed&quot;,&quot;PB_PRECEDING_QUIZ_FAILED_WINDOW_TEXT&quot;:&quot;You haven't passed the quiz on slide %SLIDE_INDEX% and can't advance to the next slide.&quot;,&quot;PB_PRECEDING_QUIZ_NOT_COMPLETED_WINDOW_TEXT&quot;:&quot;To advance to this slide, complete the quiz on slide %SLIDE_INDEX%.&quot;,&quot;PB_PRECEDING_QUIZ_NOT_PASSED_WINDOW_TEXT&quot;:&quot;To advance to this slide, you need to pass the quiz on slide %SLIDE_INDEX%.&quot;,&quot;PB_PRECEDING_SCENARIO_FAILED_WINDOW_TEXT&quot;:&quot;You haven't passed the role-play on slide %SLIDE_INDEX% and can't advance to the next slide.&quot;,&quot;PB_PRECEDING_SCENARIO_NOT_COMPLETED_WINDOW_TEXT&quot;:&quot;To advance to this slide, complete the role-play on slide %SLIDE_INDEX%.&quot;,&quot;PB_PRECEDING_SCENARIO_NOT_PASSED_WINDOW_TEXT&quot;:&quot;To advance to this slide, you need to pass the role-play on slide %SLIDE_INDEX%.&quot;,&quot;PB_PRESENTER_COLLAPSE_BIO&quot;:&quot;Show less&quot;,&quot;PB_PRESENTER_EMAIL&quot;:&quot;Email&quot;,&quot;PB_PRESENTER_EXPAND_BIO&quot;:&quot;Show more&quot;,&quot;PB_PRESENTER_NO_INFO&quot;:&quot;No presenter info.&quot;,&quot;PB_PRESENTER_WEBSITE&quot;:&quot;Website&quot;,&quot;PB_QUIZ_SLIDE_WINDOW_TEXT&quot;:&quot;To advance to the next slide, complete this quiz.&quot;,&quot;PB_RATE_MENU_CAPTION&quot;:&quot;Speed&quot;,&quot;PB_RATE_MENU_DEFAULT_RATE&quot;:&quot;Normal&quot;,&quot;PB_RESUME_PRESENTATION_WINDOW_TEXT&quot;:&quot;Do you want to resume where you left off?&quot;,&quot;PB_SCENARIO_SLIDE_WINDOW_TEXT&quot;:&quot;To advance to the next slide, complete this role-play.&quot;,&quot;PB_SEARCH_CANCEL&quot;:&quot;Cancel&quot;,&quot;PB_SEARCH_NO_RESULTS_LABEL&quot;:&quot;No matches found.&quot;,&quot;PB_SEARCH_PANEL_DEFAULT_TEXT&quot;:&quot;Search…&quot;,&quot;PB_SEARCH_RESULTS_LABEL&quot;:&quot;Search results&quot;,&quot;PB_SEARCH_RESULT_IN_NOTES&quot;:&quot;in notes&quot;,&quot;PB_SEARCH_RESULT_IN_TEXT_LABEL&quot;:&quot;in slide&quot;,&quot;PB_SUBTITLES_MENU_CAPTION&quot;:&quot;Subtitles&quot;,&quot;PB_SUBTITLES_OFF&quot;:&quot;Off&quot;,&quot;PB_TAB_NOTES_LABEL&quot;:&quot;Notes&quot;,&quot;PB_TAB_OUTLINE_LABEL&quot;:&quot;Slides&quot;,&quot;PB_TIME_RESTRICTION&quot;:&quot;Sorry, the content author has prohibited viewing the presentation at this time.&quot;,&quot;PB_TITLE_PANEL_ATTACHMENTS&quot;:&quot;Resources&quot;,&quot;PB_TITLE_PANEL_MARKER_TOOLS&quot;:&quot;Drawing&quot;,&quot;PB_TITLE_PANEL_NOTES&quot;:&quot;Notes&quot;,&quot;PB_TITLE_PANEL_OUTLINE&quot;:&quot;Outline&quot;,&quot;PB_TITLE_PANEL_PRESENTER_INFO&quot;:&quot;Presenter Info&quot;,&quot;PB_TREE_CONTROL_LOADING&quot;:&quot;Loading…&quot;,&quot;PB_VIDEO_WINDOW_NO_VIDEO_LABEL&quot;:&quot;No video&quot;},&quot;playbackAndNavigationSettings&quot;:{&quot;autoStart&quot;:true,&quot;saveAnimationStates&quot;:true,&quot;loopPresentation&quot;:false,&quot;autoPlayAnimations&quot;:false,&quot;autoPlayAnimationsTime&quot;:1,&quot;navigationType&quot;:&quot;LIMITED&quot;,&quot;resumeMode&quot;:&quot;PROMPT&quot;,&quot;enableKeyboardNavigation&quot;:true},&quot;keyboardSettings&quot;:&quot;&quot;,&quot;skinVersion&quot;:3,&quot;skinCompatibleVersion&quot;:0,&quot;publishSettings&quot;:{&quot;backgroundColor&quot;:&quot;#F4E9E5&quot;,&quot;playerDimensions&quot;:{&quot;height&quot;:92,&quot;width&quot;:16},&quot;playerModule&quot;:&quot;UniversalHtml&quot;,&quot;presentationContent&quot;:{&quot;metadata&quot;:{&quot;references&quot;:false,&quot;texts&quot;:[&quot;DT_HYPERLINK_TOOLTIP&quot;]},&quot;resources&quot;:{&quot;attachments&quot;:false,&quot;fonts&quot;:[{&quot;charsets&quot;:{&quot;dynamicFormatted&quot;:[&quot;DCT_INTERACTIVITY_TEXT&quot;,&quot;DCT_INTERACTIVITY_SEMIBOLD_TEXT&quot;],&quot;dynamicPlain&quot;:[&quot;DCT_HYPERLINK_TOOLTIP&quot;],&quot;static&quot;:[&quot;Next&quot;,&quot;Full screen&quot;,&quot;Exit full screen&quot;,&quot;Volume&quot;,&quot;%SLIDE_NUMBER% of %TOTAL_SLIDES%&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quot;,&quot;fontFamily&quot;:&quot;Arial&quot;,&quot;isBold&quot;:false,&quot;isItalic&quot;:false,&quot;isSemibold&quot;:false,&quot;substituteFontFamily&quot;:&quot;Arial&quot;},{&quot;charsets&quot;:{&quot;dynamicFormatted&quot;:[&quot;DCT_INTERACTIVITY_TEXT&quot;,&quot;DCT_INTERACTIVITY_SEMIBOLD_TEXT&quot;],&quot;dynamicPlain&quot;:[&quot;DCT_HYPERLINK_TOOLTIP&quot;],&quot;static&quot;:[&quot;Next&quot;,&quot;Full screen&quot;,&quot;Exit full screen&quot;,&quot;Volume&quot;,&quot;%SLIDE_NUMBER% of %TOTAL_SLIDES%&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b&quot;,&quot;fontFamily&quot;:&quot;Arial&quot;,&quot;isBold&quot;:true,&quot;isItalic&quot;:false,&quot;isSemibold&quot;:false,&quot;substituteFontFamily&quot;:&quot;Arial&quot;},{&quot;charsets&quot;:{&quot;dynamicFormatted&quot;:[&quot;DCT_INTERACTIVITY_TEXT&quot;,&quot;DCT_INTERACTIVITY_SEMIBOLD_TEXT&quot;],&quot;dynamicPlain&quot;:[&quot;DCT_HYPERLINK_TOOLTIP&quot;],&quot;static&quot;:[&quot;Next&quot;,&quot;Full screen&quot;,&quot;Exit full screen&quot;,&quot;Volume&quot;,&quot;%SLIDE_NUMBER% of %TOTAL_SLIDES%&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i&quot;,&quot;fontFamily&quot;:&quot;Arial&quot;,&quot;isBold&quot;:false,&quot;isItalic&quot;:true,&quot;isSemibold&quot;:false,&quot;substituteFontFamily&quot;:&quot;Arial&quot;},{&quot;charsets&quot;:{&quot;dynamicFormatted&quot;:[&quot;DCT_INTERACTIVITY_TEXT&quot;,&quot;DCT_INTERACTIVITY_SEMIBOLD_TEXT&quot;],&quot;dynamicPlain&quot;:[&quot;DCT_HYPERLINK_TOOLTIP&quot;],&quot;static&quot;:[&quot;Next&quot;,&quot;Full screen&quot;,&quot;Exit full screen&quot;,&quot;Volume&quot;,&quot;%SLIDE_NUMBER% of %TOTAL_SLIDES%&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bi&quot;,&quot;fontFamily&quot;:&quot;Arial&quot;,&quot;isBold&quot;:true,&quot;isItalic&quot;:true,&quot;isSemibold&quot;:false,&quot;substituteFontFamily&quot;:&quot;Arial&quot;},{&quot;charsets&quot;:{&quot;dynamicFormatted&quot;:[&quot;DCT_INTERACTIVITY_TEXT&quot;,&quot;DCT_INTERACTIVITY_SEMIBOLD_TEXT&quot;],&quot;dynamicPlain&quot;:[&quot;DCT_HYPERLINK_TOOLTIP&quot;],&quot;static&quot;:[&quot;Next&quot;,&quot;Full screen&quot;,&quot;Exit full screen&quot;,&quot;Volume&quot;,&quot;%SLIDE_NUMBER% of %TOTAL_SLIDES%&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sb&quot;,&quot;fontFamily&quot;:&quot;Arial&quot;,&quot;isBold&quot;:false,&quot;isItalic&quot;:false,&quot;isSemibold&quot;:true,&quot;substituteFontFamily&quot;:&quot;Arial&quot;},{&quot;charsets&quot;:{&quot;dynamicFormatted&quot;:[&quot;DCT_INTERACTIVITY_TEXT&quot;,&quot;DCT_INTERACTIVITY_SEMIBOLD_TEXT&quot;],&quot;dynamicPlain&quot;:[&quot;DCT_HYPERLINK_TOOLTIP&quot;],&quot;static&quot;:[&quot;Next&quot;,&quot;Full screen&quot;,&quot;Exit full screen&quot;,&quot;Volume&quot;,&quot;%SLIDE_NUMBER% of %TOTAL_SLIDES%&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PFnsbi&quot;,&quot;fontFamily&quot;:&quot;Arial&quot;,&quot;isBold&quot;:false,&quot;isItalic&quot;:true,&quot;isSemibold&quot;:true,&quot;substituteFontFamily&quot;:&quot;Arial&quot;}],&quot;interactivity&quot;:{&quot;fullSupport&quot;:true}}}},&quot;ceipData&quot;:{&quot;enableMiniSkinCustomization&quot;:false,&quot;playerLayout&quot;:&quot;custom&quot;,&quot;playerLayoutFooter&quot;:&quot;fullscreen,volumeControl,timer,slideNumber,goToPrev,goToNext&quot;,&quot;playerLayoutHeader&quot;:&quot;&quot;,&quot;playerLayoutHeaderButtonsPosition&quot;:&quot;&quot;,&quot;playerLayoutOutline&quot;:&quot;&quot;,&quot;playerLayoutProgress&quot;:&quot;&quot;,&quot;playerLayoutProgressMode&quot;:&quot;&quot;,&quot;playerLayoutSidebar&quot;:&quot;&quot;,&quot;playerLayoutSidebarPosition&quot;:&quot;&quot;,&quot;playerMessages&quot;:&quot;builtin.en&quot;,&quot;playerNavigationAutoStart&quot;:true,&quot;playerNavigationEnableKeyboardNavigation&quot;:true,&quot;playerNavigationMode&quot;:&quot;bySlides&quot;,&quot;playerNavigationOnRestart&quot;:&quot;prompt&quot;,&quot;playerNavigationSaveAnimationStates&quot;:true,&quot;playerNavigationType&quot;:&quot;restricted&quot;,&quot;playerTheme&quot;:&quot;custom&quot;,&quot;playerThemeBorderRadius&quot;:10,&quot;playerThemeColorScheme&quot;:&quot;builtin.lightOrange&quot;,&quot;playerThemeFont&quot;:&quot;Arial&quot;}},&quot;none&quot;:{&quot;skinSettings&quot;:{&quot;borderRadius&quot;:10,&quot;colors&quot;:{&quot;asideBackground&quot;:{&quot;color&quot;:&quot;#FFFFFF&quot;,&quot;opacity&quot;:1,&quot;type&quot;:&quot;SOLID&quot;},&quot;pageBackground&quot;:{&quot;color&quot;:&quot;#DCDEE0&quot;,&quot;opacity&quot;:1,&quot;type&quot;:&quot;SOLID&quot;},&quot;playerText&quot;:{&quot;color&quot;:&quot;#34383D&quot;,&quot;opacity&quot;:1,&quot;type&quot;:&quot;SOLID&quot;},&quot;primaryButtonBackground&quot;:{&quot;color&quot;:&quot;#5F8BD9&quot;,&quot;opacity&quot;:1,&quot;type&quot;:&quot;SOLID&quot;},&quot;primaryButtonBackgroundHover&quot;:{&quot;color&quot;:&quot;#5077BB&quot;,&quot;opacity&quot;:1,&quot;type&quot;:&quot;SOLID&quot;},&quot;primaryButtonBorder&quot;:{&quot;color&quot;:&quot;#5F8BD9&quot;,&quot;opacity&quot;:1,&quot;type&quot;:&quot;SOLID&quot;},&quot;primaryButtonBorderHover&quot;:{&quot;color&quot;:&quot;#5077BB&quot;,&quot;opacity&quot;:1,&quot;type&quot;:&quot;SOLID&quot;},&quot;primaryButtonText&quot;:{&quot;color&quot;:&quot;#FFFFFF&quot;,&quot;opacity&quot;:1,&quot;type&quot;:&quot;SOLID&quot;},&quot;primaryButtonTextHover&quot;:{&quot;color&quot;:&quot;#FFFFFF&quot;,&quot;opacity&quot;:1,&quot;type&quot;:&quot;SOLID&quot;}},&quot;enablePlaybackRateControl&quot;:true,&quot;fontFamily&quot;:&quot;Arial&quot;,&quot;version&quot;:&quot;1.0&quot;},&quot;skinMessages&quot;:{&quot;PB_ACCESSIBLE_ARIA_LABEL_BACK_TO_BEGIN&quot;:&quot;Go to the beginning of the slide&quot;,&quot;PB_ACCESSIBLE_ARIA_LABEL_BOTTOM_PANEL&quot;:&quot;Bottom Bar&quot;,&quot;PB_ACCESSIBLE_ARIA_LABEL_NAVIGATION_BUTTONS&quot;:&quot;Navigation buttons&quot;,&quot;PB_ACCESSIBLE_ARIA_LABEL_SETTINGS&quot;:&quot;Accessibility Settings&quot;,&quot;PB_ACCESSIBLE_ARIA_LABEL_SLIDE&quot;:&quot;Slide&quot;,&quot;PB_ACCESSIBLE_ARIA_LABEL_TOP_PANEL&quot;:&quot;Top Bar&quot;,&quot;PB_ACCESSIBLE_AUDIO_NARRATION_LABEL&quot;:&quot;Audio narration&quot;,&quot;PB_ACCESSIBLE_NAVIGATION_NEXT_BUTTON&quot;:&quot;Next&quot;,&quot;PB_ACCESSIBLE_NAVIGATION_PREV_BUTTON&quot;:&quot;Previous&quot;,&quot;PB_ACCESSIBLE_PLAYER_SCENARIO_NOT_SUPPORTED&quot;:&quot;The role-play is not supported in the accessibility mode&quot;,&quot;PB_ACCESSIBLE_SKIN_ENABLE_ACCESSIBILITY_MODE&quot;:&quot;Turn on accessibility mode&quot;,&quot;PB_ACCESSIBLE_SKIN_ENABLE_NORMAL_MODE&quot;:&quot;Turn off accessibility mode&quot;,&quot;PB_ACCESSIBLE_VIDEO_NARRATION_LABEL&quot;:&quot;Video narration&quot;,&quot;PB_ACCESSIBLE_WATERMARK_SKIN_CREATED_WITH&quot;:&quot;Created with iSpring evaluation version&quot;,&quot;PB_BACK_TO_APP_BUTTON_LABEL&quot;:&quot;Go back&quot;,&quot;PB_CONTROL_PANEL_NEXT&quot;:&quot;Next&quot;,&quot;PB_CONTROL_PANEL_PREV&quot;:&quot;&quot;,&quot;PB_CURRENT_SLIDE_IS_NOT_COMPLETED&quot;:&quot;Complete the slide to go to the next one.&quot;,&quot;PB_DOMAIN_RESTRICTION&quot;:&quot;Sorry, the content author has prohibited sharing the presentation on this domain.&quot;,&quot;PB_ENTER_PASSWORD&quot;:&quot;Enter the password to view this presentation.&quot;,&quot;PB_INCORRECT_PASSWORD&quot;:&quot;Incorrect password.&quot;,&quot;PB_INTERACTION_SLIDE_WINDOW_TEXT&quot;:&quot;To advance to the next slide, complete this interaction.&quot;,&quot;PB_MESSAGE_BOX_NO&quot;:&quot;No&quot;,&quot;PB_MESSAGE_BOX_OK&quot;:&quot;OK&quot;,&quot;PB_MESSAGE_BOX_YES&quot;:&quot;Yes&quot;,&quot;PB_NAVIGATION_IS_RESTRICTED&quot;:&quot;You can only view slides in order.&quot;,&quot;PB_NAVIGATION_IS_SEQUENTIAL&quot;:&quot;You can only view slides in order.&quot;,&quot;PB_PLAYBACK_RATE_MENU_CAPTION&quot;:&quot;Speed&quot;,&quot;PB_PRECEDING_QUIZ_FAILED_WINDOW_TEXT&quot;:&quot;You haven't passed the quiz on slide %SLIDE_INDEX% and can't advance to the next slide.&quot;,&quot;PB_PRECEDING_QUIZ_NOT_COMPLETED_WINDOW_TEXT&quot;:&quot;To advance to this slide, complete the quiz on slide %SLIDE_INDEX%.&quot;,&quot;PB_PRECEDING_QUIZ_NOT_PASSED_WINDOW_TEXT&quot;:&quot;To advance to this slide, you need to pass the quiz on slide %SLIDE_INDEX%.&quot;,&quot;PB_PRECEDING_SCENARIO_FAILED_WINDOW_TEXT&quot;:&quot;You haven't passed the role-play on slide %SLIDE_INDEX% and can't advance to the next slide.&quot;,&quot;PB_PRECEDING_SCENARIO_NOT_COMPLETED_WINDOW_TEXT&quot;:&quot;To advance to this slide, complete the role-play on slide %SLIDE_INDEX%.&quot;,&quot;PB_PRECEDING_SCENARIO_NOT_PASSED_WINDOW_TEXT&quot;:&quot;To advance to this slide, you need to pass the role-play on slide %SLIDE_INDEX%.&quot;,&quot;PB_QUIZ_SLIDE_WINDOW_TEXT&quot;:&quot;To advance to the next slide, complete this quiz.&quot;,&quot;PB_RESTRICTION_MESSAGE_BOX_TITLE&quot;:&quot;Navigation is limited&quot;,&quot;PB_RESUME_PRESENTATION_WINDOW_TEXT&quot;:&quot;Do you want to resume where you left off?&quot;,&quot;PB_RESUME_PRESENTATION_WINDOW_TITLE&quot;:&quot;Resume Presentation&quot;,&quot;PB_SCENARIO_SLIDE_WINDOW_TEXT&quot;:&quot;To advance to the next slide, complete this role-play.&quot;,&quot;PB_SUBTITLES_MENU_CAPTION&quot;:&quot;Subtitles&quot;,&quot;PB_SUBTITLES_OFF&quot;:&quot;Off&quot;,&quot;PB_TIME_RESTRICTION&quot;:&quot;Sorry, the content author has prohibited viewing the presentation at this time.&quot;},&quot;playbackAndNavigationSettings&quot;:{&quot;autoStart&quot;:true,&quot;saveAnimationStates&quot;:true,&quot;loopPresentation&quot;:false,&quot;autoPlayAnimations&quot;:false,&quot;autoPlayAnimationsTime&quot;:1,&quot;navigationType&quot;:&quot;FREE&quot;,&quot;resumeMode&quot;:&quot;PROMPT&quot;,&quot;enableKeyboardNavigation&quot;:true},&quot;keyboardSettings&quot;:&quot;&quot;,&quot;skinVersion&quot;:2,&quot;skinCompatibleVersion&quot;:0,&quot;publishSettings&quot;:{&quot;backgroundColor&quot;:&quot;#DCDEE0&quot;,&quot;playerDimensions&quot;:{&quot;height&quot;:0,&quot;width&quot;:0},&quot;playerModule&quot;:&quot;NoneHtml&quot;,&quot;presentationContent&quot;:{&quot;resources&quot;:{&quot;attachments&quot;:false,&quot;fonts&quot;:[{&quot;charsets&quot;:{&quot;dynamicFormatted&quot;:[&quot;DCT_INTERACTIVITY_TEXT&quot;,&quot;DCT_INTERACTIVITY_SEMIBOLD_TEXT&quot;],&quot;dynamicPlain&quot;:[&quot;DCT_HYPERLINK_TOOLTIP&quot;],&quot;static&quot;:[&quot;Next&quot;,&quot;0123456789.,x&quot;,&quot;Speed&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nPFn&quot;,&quot;fontFamily&quot;:&quot;Arial&quot;,&quot;isBold&quot;:false,&quot;isItalic&quot;:false,&quot;isSemibold&quot;:false,&quot;substituteFontFamily&quot;:&quot;Arial&quot;},{&quot;charsets&quot;:{&quot;dynamicFormatted&quot;:[&quot;DCT_INTERACTIVITY_TEXT&quot;,&quot;DCT_INTERACTIVITY_SEMIBOLD_TEXT&quot;],&quot;dynamicPlain&quot;:[&quot;DCT_HYPERLINK_TOOLTIP&quot;],&quot;static&quot;:[&quot;Next&quot;,&quot;0123456789.,x&quot;,&quot;Speed&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nPFnb&quot;,&quot;fontFamily&quot;:&quot;Arial&quot;,&quot;isBold&quot;:true,&quot;isItalic&quot;:false,&quot;isSemibold&quot;:false,&quot;substituteFontFamily&quot;:&quot;Arial&quot;},{&quot;charsets&quot;:{&quot;dynamicFormatted&quot;:[&quot;DCT_INTERACTIVITY_TEXT&quot;,&quot;DCT_INTERACTIVITY_SEMIBOLD_TEXT&quot;],&quot;dynamicPlain&quot;:[&quot;DCT_HYPERLINK_TOOLTIP&quot;],&quot;static&quot;:[&quot;Next&quot;,&quot;0123456789.,x&quot;,&quot;Speed&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nPFni&quot;,&quot;fontFamily&quot;:&quot;Arial&quot;,&quot;isBold&quot;:false,&quot;isItalic&quot;:true,&quot;isSemibold&quot;:false,&quot;substituteFontFamily&quot;:&quot;Arial&quot;},{&quot;charsets&quot;:{&quot;dynamicFormatted&quot;:[&quot;DCT_INTERACTIVITY_TEXT&quot;,&quot;DCT_INTERACTIVITY_SEMIBOLD_TEXT&quot;],&quot;dynamicPlain&quot;:[&quot;DCT_HYPERLINK_TOOLTIP&quot;],&quot;static&quot;:[&quot;Next&quot;,&quot;0123456789.,x&quot;,&quot;Speed&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nPFnbi&quot;,&quot;fontFamily&quot;:&quot;Arial&quot;,&quot;isBold&quot;:true,&quot;isItalic&quot;:true,&quot;isSemibold&quot;:false,&quot;substituteFontFamily&quot;:&quot;Arial&quot;},{&quot;charsets&quot;:{&quot;dynamicFormatted&quot;:[&quot;DCT_INTERACTIVITY_TEXT&quot;,&quot;DCT_INTERACTIVITY_SEMIBOLD_TEXT&quot;],&quot;dynamicPlain&quot;:[&quot;DCT_HYPERLINK_TOOLTIP&quot;],&quot;static&quot;:[&quot;Next&quot;,&quot;0123456789.,x&quot;,&quot;Speed&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nPFnsb&quot;,&quot;fontFamily&quot;:&quot;Arial&quot;,&quot;isBold&quot;:false,&quot;isItalic&quot;:false,&quot;isSemibold&quot;:true,&quot;substituteFontFamily&quot;:&quot;Arial&quot;},{&quot;charsets&quot;:{&quot;dynamicFormatted&quot;:[&quot;DCT_INTERACTIVITY_TEXT&quot;,&quot;DCT_INTERACTIVITY_SEMIBOLD_TEXT&quot;],&quot;dynamicPlain&quot;:[&quot;DCT_HYPERLINK_TOOLTIP&quot;],&quot;static&quot;:[&quot;Next&quot;,&quot;0123456789.,x&quot;,&quot;Speed&quot;,&quot;Yes&quot;,&quot;No&quot;,&quot;OK&quot;,&quot;Do you want to resume where you left off?&quot;,&quot;Complete the slide to go to the next one.&quot;,&quot;You can only view slides in order.&quot;,&quot;To advance to the next slide, complete this quiz.&quot;,&quot;To advance to this slide, you need to pass the quiz on slide %SLIDE_INDEX%.&quot;,&quot;To advance to this slide, complete the quiz on slide %SLIDE_INDEX%.&quot;,&quot;You haven't passed the quiz on slide %SLIDE_INDEX% and can't advance to the next slide.&quot;,&quot;To advance to the next slide, complete this interaction.&quot;,&quot;To advance to the next slide, complete this role-play.&quot;,&quot;To advance to this slide, you need to pass the role-play on slide %SLIDE_INDEX%.&quot;,&quot;To advance to this slide, complete the role-play on slide %SLIDE_INDEX%.&quot;,&quot;You haven't passed the role-play on slide %SLIDE_INDEX% and can't advance to the next slide.&quot;,&quot;Enter the password to view this presentation.&quot;,&quot;Incorrect password.&quot;,&quot;Sorry, the content author has prohibited sharing the presentation on this domain.&quot;,&quot;Sorry, the content author has prohibited viewing the presentation at this time.&quot;,&quot;Go back&quot;]},&quot;embedName&quot;:&quot;nPFnsbi&quot;,&quot;fontFamily&quot;:&quot;Arial&quot;,&quot;isBold&quot;:false,&quot;isItalic&quot;:true,&quot;isSemibold&quot;:true,&quot;substituteFontFamily&quot;:&quot;Arial&quot;}],&quot;interactivity&quot;:{&quot;fullSupport&quot;:true}}}},&quot;ceipData&quot;:{&quot;playerMessages&quot;:&quot;builtin.en&quot;,&quot;playerNavigationAcceleration&quot;:true,&quot;playerNavigationAutoStart&quot;:true,&quot;playerNavigationEnableKeyboardNavigation&quot;:true,&quot;playerNavigationOnRestart&quot;:&quot;prompt&quot;,&quot;playerNavigationSaveAnimationStates&quot;:true,&quot;playerNavigationType&quot;:&quot;free&quot;,&quot;playerTheme&quot;:&quot;builtin.lightBlue&quot;,&quot;playerThemeBorderRadius&quot;:10,&quot;playerThemeColorScheme&quot;:&quot;builtin.lightBlue&quot;,&quot;playerThemeFont&quot;:&quot;Arial&quot;}}}"/>
  <p:tag name="ISPRING_WEBLINKS_TARGET" val="_self"/>
  <p:tag name="ISPRING_WEBLINKS_TARGETMJT" val="_self"/>
  <p:tag name="ISPRING_ULTRA_SCORM_COURCE_TITLE" val="introduction"/>
  <p:tag name="ISPRING_PRESENTATION_TITLE" val="introduction"/>
  <p:tag name="ISPRING_SCORM_ENDPOINT" val="&lt;endpoint&gt;&lt;enable&gt;0&lt;/enable&gt;&lt;lrs&gt;https://&lt;/lrs&gt;&lt;auth&gt;0&lt;/auth&gt;&lt;login&gt;&lt;/login&gt;&lt;password&gt;&lt;/password&gt;&lt;key&gt;&lt;/key&gt;&lt;name&gt;&lt;/name&gt;&lt;email&gt;&lt;/email&gt;&lt;/endpoint&gt;&#10;"/>
  <p:tag name="ISPRING_OUTPUT_FOLDER" val="[[&quot;\uFFFD\uFFFDzV{57C549E0-46E2-4BE2-A8C6-FFFABDEA4AE1}&quot;,&quot;C:\\Users\\hp\\Desktop\\Projects\\Nabad\\Nabad\\safeguarding\\en\\lessons&quot;],[&quot;N\uFFFD\u0018\u0012{FE710B7D-E998-49F5-8687-981FF794AE92}&quot;,&quot;C:\\Users\\pc\\Desktop\\Nabad\\safeguarding\\en\\lessons&quot;]]"/>
  <p:tag name="ISPRING_SCORM_RATE_QUIZZES" val="0"/>
</p:tagLst>
</file>

<file path=ppt/tags/tag2.xml><?xml version="1.0" encoding="utf-8"?>
<p:tagLst xmlns:a="http://schemas.openxmlformats.org/drawingml/2006/main" xmlns:r="http://schemas.openxmlformats.org/officeDocument/2006/relationships" xmlns:p="http://schemas.openxmlformats.org/presentationml/2006/main">
  <p:tag name="GENSWF_SLIDE_UID" val="{EDB89C91-5B84-49A7-B1F9-CDB2C26A9427}:343"/>
  <p:tag name="ISPRING_CUSTOM_TIMING_USED" val="1"/>
  <p:tag name="ISPRING_SLIDE_INDENT_LEVEL" val="0"/>
  <p:tag name="ISPRING_PRESENTER_ID" val="None"/>
  <p:tag name="ISPRING_PLAYER_LAYOUT_TYPE" val="Full"/>
  <p:tag name="ISPRING_SLIDE_ID_2" val="{63B4AA51-2E8C-4BA8-B5A8-C7E7941CC9B4}"/>
  <p:tag name="GENSWF_ADVANCE_TIME" val="0.000"/>
  <p:tag name="ISPRING_SLIDE_BRANCHING_PROPERTIES" val="&lt;BranchingProperties&gt;&lt;nextAction&gt;&lt;action&gt;2&lt;/action&gt;&lt;slide&gt;347&lt;/slide&gt;&lt;/nextAction&gt;&lt;prevAction&gt;&lt;action&gt;0&lt;/action&gt;&lt;/prevAction&gt;&lt;lock&gt;0&lt;/lock&gt;&lt;/BranchingProperties&gt;&#10;"/>
</p:tagLst>
</file>

<file path=ppt/tags/tag3.xml><?xml version="1.0" encoding="utf-8"?>
<p:tagLst xmlns:a="http://schemas.openxmlformats.org/drawingml/2006/main" xmlns:r="http://schemas.openxmlformats.org/officeDocument/2006/relationships" xmlns:p="http://schemas.openxmlformats.org/presentationml/2006/main">
  <p:tag name="ISPRING_CONTENTLIB_ASSET_META" val="{&quot;ai&quot;:&quot;V2-npn_yBsPY23-V81lxAQ&quot;,&quot;gi&quot;:&quot;1fZJ8NHc23CExGdnBjEcCQ&quot;,&quot;ti&quot;:&quot;characters&quot;,&quot;vs&quot;:{&quot;f&quot;:[3838,1404],&quot;i&quot;:{&quot;d&quot;:&quot;V2-npn_yBsPY23-V81lxAQ&quot;,&quot;p&quot;:true}},&quot;at&quot;:&quot;DEFAULT&quot;}"/>
</p:tagLst>
</file>

<file path=ppt/tags/tag4.xml><?xml version="1.0" encoding="utf-8"?>
<p:tagLst xmlns:a="http://schemas.openxmlformats.org/drawingml/2006/main" xmlns:r="http://schemas.openxmlformats.org/officeDocument/2006/relationships" xmlns:p="http://schemas.openxmlformats.org/presentationml/2006/main">
  <p:tag name="ISPRING_CUSTOM_TIMING_USED" val="1"/>
  <p:tag name="ISPRING_SLIDE_INDENT_LEVEL" val="0"/>
  <p:tag name="ISPRING_PRESENTER_ID" val="None"/>
  <p:tag name="GENSWF_SLIDE_UID" val="{33AAB7F6-A573-4BB7-8264-954A6C09B489}:347"/>
  <p:tag name="ISPRING_PLAYER_LAYOUT_TYPE" val="Video"/>
  <p:tag name="ISPRING_SLIDE_ID_2" val="{B85F80B4-1463-4D99-B4EB-3281B3D4D75C}"/>
  <p:tag name="GENSWF_ADVANCE_TIME" val="60.000"/>
  <p:tag name="ISPRING_SLIDE_BRANCHING_PROPERTIES" val="&lt;BranchingProperties&gt;&lt;nextAction&gt;&lt;action&gt;2&lt;/action&gt;&lt;slide&gt;348&lt;/slide&gt;&lt;/nextAction&gt;&lt;prevAction&gt;&lt;action&gt;0&lt;/action&gt;&lt;/prevAction&gt;&lt;lock&gt;1&lt;/lock&gt;&lt;/BranchingProperties&gt;&#10;"/>
</p:tagLst>
</file>

<file path=ppt/tags/tag5.xml><?xml version="1.0" encoding="utf-8"?>
<p:tagLst xmlns:a="http://schemas.openxmlformats.org/drawingml/2006/main" xmlns:r="http://schemas.openxmlformats.org/officeDocument/2006/relationships" xmlns:p="http://schemas.openxmlformats.org/presentationml/2006/main">
  <p:tag name="ISPRING_SLIDE_INDENT_LEVEL" val="0"/>
  <p:tag name="GENSWF_SLIDE_UID" val="{AA64E7B7-BDC1-498F-BCBE-0E77E1576231}:348"/>
  <p:tag name="ISPRING_CUSTOM_TIMING_USED" val="1"/>
  <p:tag name="ISPRING_SLIDE_ID_2" val="{42707736-AD57-4B34-8145-5B9D71B23F3E}"/>
  <p:tag name="GENSWF_ADVANCE_TIME" val="0.000"/>
  <p:tag name="ISPRING_SLIDE_BRANCHING_PROPERTIES" val="&lt;BranchingProperties&gt;&lt;nextAction&gt;&lt;action&gt;2&lt;/action&gt;&lt;slide&gt;349&lt;/slide&gt;&lt;/nextAction&gt;&lt;prevAction&gt;&lt;action&gt;0&lt;/action&gt;&lt;/prevAction&gt;&lt;lock&gt;1&lt;/lock&gt;&lt;/BranchingProperties&gt;&#10;"/>
</p:tagLst>
</file>

<file path=ppt/tags/tag6.xml><?xml version="1.0" encoding="utf-8"?>
<p:tagLst xmlns:a="http://schemas.openxmlformats.org/drawingml/2006/main" xmlns:r="http://schemas.openxmlformats.org/officeDocument/2006/relationships" xmlns:p="http://schemas.openxmlformats.org/presentationml/2006/main">
  <p:tag name="ISPRING_CONTENTLIB_ASSET_META" val="{&quot;ai&quot;:&quot;jJkzN7hbHMn9UivIMVUVdg&quot;,&quot;gi&quot;:&quot;OuzJKe1qyA-ZGuPX76F_JQ&quot;,&quot;ti&quot;:&quot;characters&quot;,&quot;vs&quot;:{&quot;f&quot;:[3839,1404],&quot;i&quot;:{&quot;d&quot;:&quot;jJkzN7hbHMn9UivIMVUVdg&quot;,&quot;p&quot;:true}},&quot;at&quot;:&quot;DEFAULT&quot;}"/>
</p:tagLst>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w Cen MT">
      <a:maj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E393AA61-CC06-D54D-9BF9-337B3C7C5CF0}">
  <we:reference id="wa104381063" version="1.0.0.1" store="ru-RU" storeType="OMEX"/>
  <we:alternateReferences>
    <we:reference id="WA104381063" version="1.0.0.1"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28840</TotalTime>
  <Words>136</Words>
  <Application>Microsoft Office PowerPoint</Application>
  <PresentationFormat>Widescreen</PresentationFormat>
  <Paragraphs>7</Paragraphs>
  <Slides>3</Slides>
  <Notes>3</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Open Sans</vt:lpstr>
      <vt:lpstr>Tw Cen MT</vt:lpstr>
      <vt:lpstr>Тема Office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pc</dc:creator>
  <cp:lastModifiedBy>Maher</cp:lastModifiedBy>
  <cp:revision>736</cp:revision>
  <dcterms:created xsi:type="dcterms:W3CDTF">2022-11-16T16:05:09Z</dcterms:created>
  <dcterms:modified xsi:type="dcterms:W3CDTF">2024-09-16T08:26:18Z</dcterms:modified>
</cp:coreProperties>
</file>

<file path=docProps/thumbnail.jpeg>
</file>